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ranklin Gothic" pitchFamily="2" charset="0"/>
      <p:bold r:id="rId14"/>
    </p:embeddedFont>
    <p:embeddedFont>
      <p:font typeface="Libre Franklin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i1sBDdHb2XsYteFNPHBFMUQvu/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4.fntdata" /><Relationship Id="rId18" Type="http://schemas.openxmlformats.org/officeDocument/2006/relationships/font" Target="fonts/font9.fntdata" /><Relationship Id="rId3" Type="http://schemas.openxmlformats.org/officeDocument/2006/relationships/slide" Target="slides/slide2.xml" /><Relationship Id="rId21" Type="http://schemas.openxmlformats.org/officeDocument/2006/relationships/viewProps" Target="viewProps.xml" /><Relationship Id="rId7" Type="http://schemas.openxmlformats.org/officeDocument/2006/relationships/slide" Target="slides/slide6.xml" /><Relationship Id="rId12" Type="http://schemas.openxmlformats.org/officeDocument/2006/relationships/font" Target="fonts/font3.fntdata" /><Relationship Id="rId17" Type="http://schemas.openxmlformats.org/officeDocument/2006/relationships/font" Target="fonts/font8.fntdata" /><Relationship Id="rId2" Type="http://schemas.openxmlformats.org/officeDocument/2006/relationships/slide" Target="slides/slide1.xml" /><Relationship Id="rId16" Type="http://schemas.openxmlformats.org/officeDocument/2006/relationships/font" Target="fonts/font7.fntdata" /><Relationship Id="rId20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2.fntdata" /><Relationship Id="rId5" Type="http://schemas.openxmlformats.org/officeDocument/2006/relationships/slide" Target="slides/slide4.xml" /><Relationship Id="rId15" Type="http://schemas.openxmlformats.org/officeDocument/2006/relationships/font" Target="fonts/font6.fntdata" /><Relationship Id="rId23" Type="http://schemas.openxmlformats.org/officeDocument/2006/relationships/tableStyles" Target="tableStyles.xml" /><Relationship Id="rId10" Type="http://schemas.openxmlformats.org/officeDocument/2006/relationships/font" Target="fonts/font1.fntdata" /><Relationship Id="rId19" Type="http://customschemas.google.com/relationships/presentationmetadata" Target="metadata" /><Relationship Id="rId4" Type="http://schemas.openxmlformats.org/officeDocument/2006/relationships/slide" Target="slides/slide3.xml" /><Relationship Id="rId9" Type="http://schemas.openxmlformats.org/officeDocument/2006/relationships/notesMaster" Target="notesMasters/notesMaster1.xml" /><Relationship Id="rId14" Type="http://schemas.openxmlformats.org/officeDocument/2006/relationships/font" Target="fonts/font5.fntdata" /><Relationship Id="rId22" Type="http://schemas.openxmlformats.org/officeDocument/2006/relationships/theme" Target="theme/theme1.xml" /></Relationships>
</file>

<file path=ppt/media/image1.jfif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5728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5911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7078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" name="Google Shape;22;p7"/>
          <p:cNvCxnSpPr/>
          <p:nvPr/>
        </p:nvCxnSpPr>
        <p:spPr>
          <a:xfrm>
            <a:off x="5839833" y="578434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Google Shape;25;p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" name="Google Shape;26;p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" name="Google Shape;27;p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0" name="Google Shape;30;p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3480">
          <p15:clr>
            <a:srgbClr val="FBAE40"/>
          </p15:clr>
        </p15:guide>
        <p15:guide id="3" orient="horz" pos="1440">
          <p15:clr>
            <a:srgbClr val="FBAE40"/>
          </p15:clr>
        </p15:guide>
        <p15:guide id="4" orient="horz" pos="1224">
          <p15:clr>
            <a:srgbClr val="FBAE40"/>
          </p15:clr>
        </p15:guide>
        <p15:guide id="5" orient="horz" pos="5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" name="Google Shape;37;p9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9" name="Google Shape;39;p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40" name="Google Shape;40;p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ines.gov.in/webportal/home" TargetMode="External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.png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3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3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3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5" Type="http://schemas.openxmlformats.org/officeDocument/2006/relationships/image" Target="../media/image5.png" /><Relationship Id="rId4" Type="http://schemas.openxmlformats.org/officeDocument/2006/relationships/notesSlide" Target="../notesSlides/notesSlide6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5250254" y="148172"/>
            <a:ext cx="6461759" cy="115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3600" b="1"/>
              <a:t>Basic Details of the Team and Problem Statement</a:t>
            </a:r>
            <a:endParaRPr/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5823750" y="1575621"/>
            <a:ext cx="6045695" cy="4922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/>
            <a:br>
              <a:rPr lang="en-US" b="1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b="1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Problem Statement Title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 :Chatbot to respond to text queries pertaining to various acts ,rules ,and regulations applicable to mining industries.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b="1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PS Code: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SIH1312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   </a:t>
            </a: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Team Name: 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CHATMINDS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>
              <a:ea typeface="Franklin Gothic"/>
              <a:cs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Team Leader Name: 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Sai Surya teja</a:t>
            </a:r>
            <a:endParaRPr dirty="0"/>
          </a:p>
          <a:p>
            <a:pPr marL="0" indent="0"/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Theme Name: 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Smart Automation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0" t="3591" r="5299" b="4359"/>
          <a:stretch/>
        </p:blipFill>
        <p:spPr>
          <a:xfrm>
            <a:off x="1987060" y="233091"/>
            <a:ext cx="2068163" cy="21335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5534431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Idea/Approach Details</a:t>
            </a:r>
            <a:endParaRPr dirty="0"/>
          </a:p>
        </p:txBody>
      </p:sp>
      <p:sp>
        <p:nvSpPr>
          <p:cNvPr id="218" name="Google Shape;218;p2"/>
          <p:cNvSpPr txBox="1">
            <a:spLocks noGrp="1"/>
          </p:cNvSpPr>
          <p:nvPr>
            <p:ph type="body" idx="1"/>
          </p:nvPr>
        </p:nvSpPr>
        <p:spPr>
          <a:xfrm>
            <a:off x="688157" y="2289363"/>
            <a:ext cx="6410227" cy="351754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idea/Solution/Prototype here:</a:t>
            </a:r>
            <a:endParaRPr dirty="0"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dirty="0"/>
              <a:t> </a:t>
            </a:r>
            <a:r>
              <a:rPr lang="en-US" sz="1200" dirty="0">
                <a:latin typeface="Libre Franklin" pitchFamily="2" charset="0"/>
                <a:cs typeface="Times New Roman" panose="02020603050405020304" pitchFamily="18" charset="0"/>
              </a:rPr>
              <a:t>We are developing the chatbot using java-[GUI] interface for establishing with user and the chatbot.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200" dirty="0"/>
              <a:t>We Aim at integrating the chatbot with the official government website for easier access.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200" dirty="0"/>
              <a:t>We are developing the chatbot so that it responds to the user in all cases of inputs miss match using the pattern matching </a:t>
            </a:r>
            <a:r>
              <a:rPr lang="en-US" sz="1200" dirty="0" err="1"/>
              <a:t>algorithmns</a:t>
            </a:r>
            <a:r>
              <a:rPr lang="en-US" sz="1200" dirty="0"/>
              <a:t>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200" dirty="0"/>
              <a:t>We aim at taking feedback related to the chatbot user experience and incorporate it in our later versions.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200" dirty="0"/>
              <a:t>We aim at developing the chatbot such a way that it provides legit and necessary information with an high accuracy.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200" dirty="0"/>
              <a:t>We are using the data provided by government at      </a:t>
            </a:r>
            <a:r>
              <a:rPr lang="en-US" sz="1200" u="sng" dirty="0">
                <a:solidFill>
                  <a:srgbClr val="0563C1"/>
                </a:solidFill>
                <a:latin typeface="Libre Franklin" pitchFamily="2" charset="0"/>
                <a:ea typeface="Times New Roman" panose="02020603050405020304" pitchFamily="18" charset="0"/>
                <a:hlinkClick r:id="rId3"/>
              </a:rPr>
              <a:t>https://mines.gov.in/webportal/home</a:t>
            </a:r>
            <a:r>
              <a:rPr lang="en-US" sz="1200" u="sng" dirty="0">
                <a:solidFill>
                  <a:srgbClr val="0563C1"/>
                </a:solidFill>
                <a:latin typeface="Libre Franklin" pitchFamily="2" charset="0"/>
                <a:ea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563C1"/>
                </a:solidFill>
                <a:effectLst/>
                <a:latin typeface="Libre Franklin" pitchFamily="2" charset="0"/>
                <a:ea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chemeClr val="tx1"/>
                </a:solidFill>
                <a:effectLst/>
                <a:latin typeface="Libre Franklin" pitchFamily="2" charset="0"/>
                <a:ea typeface="Times New Roman" panose="02020603050405020304" pitchFamily="18" charset="0"/>
              </a:rPr>
              <a:t>for legit and accurate data.</a:t>
            </a:r>
            <a:endParaRPr sz="1200" dirty="0">
              <a:latin typeface="Libre Franklin" pitchFamily="2" charset="0"/>
            </a:endParaRPr>
          </a:p>
        </p:txBody>
      </p:sp>
      <p:sp>
        <p:nvSpPr>
          <p:cNvPr id="219" name="Google Shape;219;p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221" name="Google Shape;221;p2"/>
          <p:cNvSpPr txBox="1"/>
          <p:nvPr/>
        </p:nvSpPr>
        <p:spPr>
          <a:xfrm>
            <a:off x="7378575" y="2118476"/>
            <a:ext cx="468913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Add process flow chart or simulated image of prototype or any relevant image related to your idea</a:t>
            </a:r>
            <a:endParaRPr dirty="0"/>
          </a:p>
        </p:txBody>
      </p:sp>
      <p:sp>
        <p:nvSpPr>
          <p:cNvPr id="222" name="Google Shape;222;p2"/>
          <p:cNvSpPr txBox="1"/>
          <p:nvPr/>
        </p:nvSpPr>
        <p:spPr>
          <a:xfrm>
            <a:off x="7378575" y="3820783"/>
            <a:ext cx="4572001" cy="275908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Technology stack here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dirty="0"/>
          </a:p>
          <a:p>
            <a:pPr marL="285750" marR="0" lvl="0" indent="-2857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</a:t>
            </a:r>
            <a:r>
              <a:rPr lang="en-US" sz="14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programming language- JAVA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400" dirty="0">
                <a:solidFill>
                  <a:schemeClr val="dk1"/>
                </a:solidFill>
                <a:latin typeface="Libre Franklin"/>
                <a:sym typeface="Libre Franklin"/>
              </a:rPr>
              <a:t>Graphical user interface [GUI]- JAVA SWING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400" dirty="0">
                <a:solidFill>
                  <a:schemeClr val="dk1"/>
                </a:solidFill>
                <a:latin typeface="Libre Franklin"/>
                <a:sym typeface="Libre Franklin"/>
              </a:rPr>
              <a:t>Pattern matching algorithms-Brute force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400" dirty="0">
                <a:solidFill>
                  <a:schemeClr val="dk1"/>
                </a:solidFill>
                <a:latin typeface="Libre Franklin"/>
                <a:sym typeface="Libre Franklin"/>
              </a:rPr>
              <a:t>IDE[integrated  development environment]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400" dirty="0">
                <a:solidFill>
                  <a:schemeClr val="dk1"/>
                </a:solidFill>
                <a:latin typeface="Libre Franklin"/>
                <a:sym typeface="Libre Franklin"/>
              </a:rPr>
              <a:t>Data structures – hash map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E476BD-54FC-5D62-6E54-DBB565987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690" y="142545"/>
            <a:ext cx="4481770" cy="35175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096346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/>
              <a:t>Idea/Approach Details</a:t>
            </a:r>
            <a:endParaRPr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/>
              <a:t>Describe your Use Cases here</a:t>
            </a:r>
            <a:endParaRPr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952499" y="2656903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200" dirty="0"/>
              <a:t>Our chatbot can respond to  various questions posed by the user.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US" sz="12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200" dirty="0"/>
              <a:t>Our chatbot can quickly retrieve data from a large Data source and respond the users with relevant answers/responses.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US" sz="12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200" dirty="0"/>
              <a:t>It can be easily with official government website for mining ,So that the users can use it conveniently.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2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200" dirty="0"/>
              <a:t>It can also provide quick guidelines, advices whenever there is an emergency in mines.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2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200" dirty="0"/>
              <a:t>The mining companies can use our chatbot as a tool training there employees related to the mining.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2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200" dirty="0"/>
              <a:t>Our chatbot also serves as tool for legal advisors who can use our chatbot for getting legal laws regarding mining.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2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200" dirty="0"/>
              <a:t>Government officials in the mining department can now easily retrieve the information without looking at large amount of files.</a:t>
            </a:r>
            <a:endParaRPr sz="1200"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86000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Dependencies / Show stopper here</a:t>
            </a:r>
            <a:endParaRPr/>
          </a:p>
        </p:txBody>
      </p:sp>
      <p:sp>
        <p:nvSpPr>
          <p:cNvPr id="232" name="Google Shape;232;p3"/>
          <p:cNvSpPr txBox="1"/>
          <p:nvPr/>
        </p:nvSpPr>
        <p:spPr>
          <a:xfrm>
            <a:off x="6248399" y="2656903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Currently we aren’t able to use pattern matching algorithms more efficiently for achieving the higher precise responses.  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608621" y="278129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Idea/Approach Details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86000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37AED4-991A-D8FC-76F3-6BC02F34AF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FAAE59-F54F-FBC4-CE9C-9B9E506E5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38" y="916703"/>
            <a:ext cx="10617724" cy="566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77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7901469" y="3522346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RELATED</a:t>
            </a:r>
            <a:br>
              <a:rPr lang="en-US" dirty="0"/>
            </a:br>
            <a:r>
              <a:rPr lang="en-US" dirty="0"/>
              <a:t> QUESTIONS</a:t>
            </a:r>
            <a:br>
              <a:rPr lang="en-US" dirty="0"/>
            </a:br>
            <a:r>
              <a:rPr lang="en-US" dirty="0"/>
              <a:t>    WINDOW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86000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37AED4-991A-D8FC-76F3-6BC02F34AF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7C1519-151E-CDE3-6D98-045445602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621" y="141402"/>
            <a:ext cx="6492803" cy="660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149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7901469" y="3522346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RELATED</a:t>
            </a:r>
            <a:br>
              <a:rPr lang="en-US" dirty="0"/>
            </a:br>
            <a:r>
              <a:rPr lang="en-US" dirty="0"/>
              <a:t> QUESTIONS</a:t>
            </a:r>
            <a:br>
              <a:rPr lang="en-US" dirty="0"/>
            </a:br>
            <a:r>
              <a:rPr lang="en-US" dirty="0"/>
              <a:t>    WINDOW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86000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37AED4-991A-D8FC-76F3-6BC02F34AF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2" name="20230919_223031">
            <a:hlinkClick r:id="" action="ppaction://media"/>
            <a:extLst>
              <a:ext uri="{FF2B5EF4-FFF2-40B4-BE49-F238E27FC236}">
                <a16:creationId xmlns:a16="http://schemas.microsoft.com/office/drawing/2014/main" id="{768479AD-D782-B750-8594-F296D7D216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4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661750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Team Member Details </a:t>
            </a:r>
            <a:endParaRPr/>
          </a:p>
        </p:txBody>
      </p:sp>
      <p:sp>
        <p:nvSpPr>
          <p:cNvPr id="238" name="Google Shape;238;p4"/>
          <p:cNvSpPr txBox="1">
            <a:spLocks noGrp="1"/>
          </p:cNvSpPr>
          <p:nvPr>
            <p:ph type="body" idx="1"/>
          </p:nvPr>
        </p:nvSpPr>
        <p:spPr>
          <a:xfrm>
            <a:off x="964023" y="2062099"/>
            <a:ext cx="11145119" cy="472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200" b="1" dirty="0">
                <a:solidFill>
                  <a:srgbClr val="5D7C3F"/>
                </a:solidFill>
              </a:rPr>
              <a:t>Team Leader Name: Sai Surya </a:t>
            </a:r>
            <a:r>
              <a:rPr lang="en-US" sz="1200" b="1" dirty="0" err="1">
                <a:solidFill>
                  <a:srgbClr val="5D7C3F"/>
                </a:solidFill>
              </a:rPr>
              <a:t>teja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dirty="0"/>
              <a:t>Branch (</a:t>
            </a:r>
            <a:r>
              <a:rPr lang="en-US" sz="1200" dirty="0" err="1"/>
              <a:t>Btech</a:t>
            </a:r>
            <a:r>
              <a:rPr lang="en-US" sz="1200" dirty="0"/>
              <a:t>):                         </a:t>
            </a:r>
            <a:r>
              <a:rPr lang="en-US" sz="1200" dirty="0" err="1"/>
              <a:t>Btech</a:t>
            </a:r>
            <a:r>
              <a:rPr lang="en-US" sz="1200" dirty="0"/>
              <a:t>		Stream (ECE, CSE </a:t>
            </a:r>
            <a:r>
              <a:rPr lang="en-US" sz="1200" dirty="0" err="1"/>
              <a:t>etc</a:t>
            </a:r>
            <a:r>
              <a:rPr lang="en-US" sz="1200" dirty="0"/>
              <a:t>):	CSE		Year (I,II,III,IV): III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200" b="1" dirty="0">
                <a:solidFill>
                  <a:srgbClr val="5D7C3F"/>
                </a:solidFill>
              </a:rPr>
              <a:t>Team Member 1 Name: Aryan M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dirty="0"/>
              <a:t>Branch (</a:t>
            </a:r>
            <a:r>
              <a:rPr lang="en-US" sz="1200" dirty="0" err="1"/>
              <a:t>Btech</a:t>
            </a:r>
            <a:r>
              <a:rPr lang="en-US" sz="1200" dirty="0"/>
              <a:t>):	      </a:t>
            </a:r>
            <a:r>
              <a:rPr lang="en-US" sz="1200" dirty="0" err="1"/>
              <a:t>Btech</a:t>
            </a:r>
            <a:r>
              <a:rPr lang="en-US" sz="1200" dirty="0"/>
              <a:t> 		Stream (ECE, CSE </a:t>
            </a:r>
            <a:r>
              <a:rPr lang="en-US" sz="1200" dirty="0" err="1"/>
              <a:t>etc</a:t>
            </a:r>
            <a:r>
              <a:rPr lang="en-US" sz="1200" dirty="0"/>
              <a:t>):	CSE		Year (I,II,III,IV): III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200" b="1" dirty="0">
                <a:solidFill>
                  <a:srgbClr val="5D7C3F"/>
                </a:solidFill>
              </a:rPr>
              <a:t>Team Member 2 Name: Ravi </a:t>
            </a:r>
            <a:r>
              <a:rPr lang="en-US" sz="1200" b="1" dirty="0" err="1">
                <a:solidFill>
                  <a:srgbClr val="5D7C3F"/>
                </a:solidFill>
              </a:rPr>
              <a:t>charan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dirty="0"/>
              <a:t>Branch (</a:t>
            </a:r>
            <a:r>
              <a:rPr lang="en-US" sz="1200" dirty="0" err="1"/>
              <a:t>Btech</a:t>
            </a:r>
            <a:r>
              <a:rPr lang="en-US" sz="1200" dirty="0"/>
              <a:t>):	 </a:t>
            </a:r>
            <a:r>
              <a:rPr lang="en-US" sz="1200" dirty="0" err="1"/>
              <a:t>Btech</a:t>
            </a:r>
            <a:r>
              <a:rPr lang="en-US" sz="1200" dirty="0"/>
              <a:t>                           	Stream (ECE, CSE </a:t>
            </a:r>
            <a:r>
              <a:rPr lang="en-US" sz="1200" dirty="0" err="1"/>
              <a:t>etc</a:t>
            </a:r>
            <a:r>
              <a:rPr lang="en-US" sz="1200" dirty="0"/>
              <a:t>):	CSE		Year (I,II,III,IV): III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200" b="1" dirty="0">
                <a:solidFill>
                  <a:srgbClr val="5D7C3F"/>
                </a:solidFill>
              </a:rPr>
              <a:t>Team Member 3 Name: Y Vindhya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dirty="0"/>
              <a:t>Branch (</a:t>
            </a:r>
            <a:r>
              <a:rPr lang="en-US" sz="1200" dirty="0" err="1"/>
              <a:t>Btech</a:t>
            </a:r>
            <a:r>
              <a:rPr lang="en-US" sz="1200" dirty="0"/>
              <a:t>):	    </a:t>
            </a:r>
            <a:r>
              <a:rPr lang="en-US" sz="1200" dirty="0" err="1"/>
              <a:t>Btech</a:t>
            </a:r>
            <a:r>
              <a:rPr lang="en-US" sz="1200" dirty="0"/>
              <a:t> 		Stream (ECE, CSE </a:t>
            </a:r>
            <a:r>
              <a:rPr lang="en-US" sz="1200" dirty="0" err="1"/>
              <a:t>etc</a:t>
            </a:r>
            <a:r>
              <a:rPr lang="en-US" sz="1200" dirty="0"/>
              <a:t>):	CSE		Year (I,II,III,IV): III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200" b="1" dirty="0">
                <a:solidFill>
                  <a:srgbClr val="5D7C3F"/>
                </a:solidFill>
              </a:rPr>
              <a:t>Team Member 4 Name: </a:t>
            </a:r>
            <a:r>
              <a:rPr lang="en-US" sz="1200" b="1" dirty="0" err="1">
                <a:solidFill>
                  <a:srgbClr val="5D7C3F"/>
                </a:solidFill>
              </a:rPr>
              <a:t>Pravija</a:t>
            </a:r>
            <a:r>
              <a:rPr lang="en-US" sz="1200" b="1" dirty="0">
                <a:solidFill>
                  <a:srgbClr val="5D7C3F"/>
                </a:solidFill>
              </a:rPr>
              <a:t> M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dirty="0"/>
              <a:t>Branch (</a:t>
            </a:r>
            <a:r>
              <a:rPr lang="en-US" sz="1200" dirty="0" err="1"/>
              <a:t>Btech</a:t>
            </a:r>
            <a:r>
              <a:rPr lang="en-US" sz="1200" dirty="0"/>
              <a:t>):			Stream (ECE, CSE </a:t>
            </a:r>
            <a:r>
              <a:rPr lang="en-US" sz="1200" dirty="0" err="1"/>
              <a:t>etc</a:t>
            </a:r>
            <a:r>
              <a:rPr lang="en-US" sz="1200" dirty="0"/>
              <a:t>):	CSE		Year (I,II,III,IV): III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200" b="1" dirty="0">
                <a:solidFill>
                  <a:srgbClr val="5D7C3F"/>
                </a:solidFill>
              </a:rPr>
              <a:t>Team Member 5 Name: </a:t>
            </a:r>
            <a:r>
              <a:rPr lang="en-US" sz="1200" b="1" dirty="0" err="1">
                <a:solidFill>
                  <a:srgbClr val="5D7C3F"/>
                </a:solidFill>
              </a:rPr>
              <a:t>Sushmitha</a:t>
            </a:r>
            <a:r>
              <a:rPr lang="en-US" sz="1200" b="1" dirty="0">
                <a:solidFill>
                  <a:srgbClr val="5D7C3F"/>
                </a:solidFill>
              </a:rPr>
              <a:t> v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dirty="0"/>
              <a:t>Branch (</a:t>
            </a:r>
            <a:r>
              <a:rPr lang="en-US" sz="1200" dirty="0" err="1"/>
              <a:t>Btech</a:t>
            </a:r>
            <a:r>
              <a:rPr lang="en-US" sz="1200" dirty="0"/>
              <a:t>):			Stream (ECE, CSE </a:t>
            </a:r>
            <a:r>
              <a:rPr lang="en-US" sz="1200" dirty="0" err="1"/>
              <a:t>etc</a:t>
            </a:r>
            <a:r>
              <a:rPr lang="en-US" sz="1200" dirty="0"/>
              <a:t>):	CSE		Year (I,II,III,IV): III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04160"/>
              </a:buClr>
              <a:buSzPts val="1200"/>
              <a:buNone/>
            </a:pPr>
            <a:r>
              <a:rPr lang="en-US" sz="1200" b="1" dirty="0">
                <a:solidFill>
                  <a:srgbClr val="804160"/>
                </a:solidFill>
              </a:rPr>
              <a:t>Team Mentor 1 Name: DR MICHAEL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dirty="0"/>
              <a:t>Category (Academic/Industry): Academic			Expertise (AI/ML/Blockchain </a:t>
            </a:r>
            <a:r>
              <a:rPr lang="en-US" sz="1200" dirty="0" err="1"/>
              <a:t>etc</a:t>
            </a:r>
            <a:r>
              <a:rPr lang="en-US" sz="1200" dirty="0"/>
              <a:t>): AI/ML		Domain Experience (in years):   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04160"/>
              </a:buClr>
              <a:buSzPts val="1200"/>
              <a:buNone/>
            </a:pPr>
            <a:r>
              <a:rPr lang="en-US" sz="1200" b="1" dirty="0">
                <a:solidFill>
                  <a:srgbClr val="804160"/>
                </a:solidFill>
              </a:rPr>
              <a:t>Team Mentor 2 Name: Type Your Name Here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200" dirty="0"/>
              <a:t>Category (Academic/Industry):		 	Expertise (AI/ML/</a:t>
            </a:r>
            <a:r>
              <a:rPr lang="en-US" sz="1200" dirty="0" err="1"/>
              <a:t>Blockchain</a:t>
            </a:r>
            <a:r>
              <a:rPr lang="en-US" sz="1200" dirty="0"/>
              <a:t> </a:t>
            </a:r>
            <a:r>
              <a:rPr lang="en-US" sz="1200" dirty="0" err="1"/>
              <a:t>etc</a:t>
            </a:r>
            <a:r>
              <a:rPr lang="en-US" sz="1200" dirty="0"/>
              <a:t>): 		Domain Experience (in years):    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728</Words>
  <Application>Microsoft Office PowerPoint</Application>
  <PresentationFormat>Widescreen</PresentationFormat>
  <Paragraphs>76</Paragraphs>
  <Slides>7</Slides>
  <Notes>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Theme1</vt:lpstr>
      <vt:lpstr>Basic Details of the Team and Problem Statement</vt:lpstr>
      <vt:lpstr>Idea/Approach Details</vt:lpstr>
      <vt:lpstr>Idea/Approach Details</vt:lpstr>
      <vt:lpstr>Idea/Approach Details</vt:lpstr>
      <vt:lpstr>RELATED  QUESTIONS     WINDOW</vt:lpstr>
      <vt:lpstr>RELATED  QUESTIONS     WINDOW</vt:lpstr>
      <vt:lpstr>Team Member Details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Details of the Team and Problem Statement</dc:title>
  <dc:creator>Sarim Moin</dc:creator>
  <cp:lastModifiedBy>surya teja</cp:lastModifiedBy>
  <cp:revision>11</cp:revision>
  <dcterms:created xsi:type="dcterms:W3CDTF">2022-02-11T07:14:46Z</dcterms:created>
  <dcterms:modified xsi:type="dcterms:W3CDTF">2023-12-19T14:48:21Z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